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8.jpg" ContentType="image/png"/>
  <Override PartName="/ppt/media/image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56"/>
  </p:normalViewPr>
  <p:slideViewPr>
    <p:cSldViewPr snapToGrid="0" snapToObjects="1">
      <p:cViewPr>
        <p:scale>
          <a:sx n="87" d="100"/>
          <a:sy n="87" d="100"/>
        </p:scale>
        <p:origin x="100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89C88-7E70-A94E-B5A3-DDC721B2CFC5}" type="datetimeFigureOut">
              <a:rPr lang="pt-PT" smtClean="0"/>
              <a:t>04/03/18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4617A2-B0B2-B947-8BBD-8F07D0EFB83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7008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617A2-B0B2-B947-8BBD-8F07D0EFB83C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99739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18FC0E-3D6D-1941-A528-AA48368A8C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DCB0C7E-E0E9-B14A-833A-6D94ADEC1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7CCF8A3-0E86-3841-AA43-91E9C4DC7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D8977-7C70-E043-9E3E-FE770A93F151}" type="datetimeFigureOut">
              <a:rPr lang="pt-PT" smtClean="0"/>
              <a:t>04/03/18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2333BB9-2E2D-F344-9669-5624010EC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C474872-BB96-F84E-8FB6-10DDE1BCE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7F1D-1288-9B45-A108-DBD693358E2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50804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8E1A2E-FD25-F74C-A6D6-5CDDFE302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224A4AC3-41B4-844A-A38E-B2AFC82FEC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7706F72-DCD9-FD4C-A1D5-DE9D092E1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D8977-7C70-E043-9E3E-FE770A93F151}" type="datetimeFigureOut">
              <a:rPr lang="pt-PT" smtClean="0"/>
              <a:t>04/03/18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BCC3D8C-33EA-3A4C-B8D0-07851B002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B6950BF-C4FD-AA4B-BDFB-74D8DC7CF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7F1D-1288-9B45-A108-DBD693358E2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45076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5352FBF-1DCA-9E4C-AB1E-ACB98B2FF6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78026042-F4EC-074E-A53F-65BD258D39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4FA5B68-3539-524C-A343-4B927427F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D8977-7C70-E043-9E3E-FE770A93F151}" type="datetimeFigureOut">
              <a:rPr lang="pt-PT" smtClean="0"/>
              <a:t>04/03/18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74BB830-15DF-8742-B04F-6BA72356A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471BCBC-C439-5D4D-A6DF-302EB28FD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7F1D-1288-9B45-A108-DBD693358E2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90599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05F2D0-4E4C-294F-A5CF-17064933E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937A1C2-38DC-5F47-AEBC-9062A7ACC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9F60B87-5B4D-CC43-9C30-693D350AF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D8977-7C70-E043-9E3E-FE770A93F151}" type="datetimeFigureOut">
              <a:rPr lang="pt-PT" smtClean="0"/>
              <a:t>04/03/18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8167161-57BE-C64D-B0DE-FB809CCE8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7D84372-372D-254A-8ED6-5CA97B5B3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7F1D-1288-9B45-A108-DBD693358E2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4516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2FD01D-0AE2-D44D-9013-79EC9B2BE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AC05B00-1300-6F4D-AA8F-F38CD60F0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9A29213-A773-ED49-8FF7-624EB62DC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D8977-7C70-E043-9E3E-FE770A93F151}" type="datetimeFigureOut">
              <a:rPr lang="pt-PT" smtClean="0"/>
              <a:t>04/03/18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2B648BF-A619-B042-862F-FD1192EFD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0C51617-ADAD-114A-A0C7-3958A12CB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7F1D-1288-9B45-A108-DBD693358E2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55804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634579-ACD6-5B47-A5FD-AA42C8609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C5702BB-93ED-1449-B2C2-6DDB7E9A5E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6413D022-311A-3C44-834A-3E7E3ECDBF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90877966-AB7F-9447-87F3-8415D1091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D8977-7C70-E043-9E3E-FE770A93F151}" type="datetimeFigureOut">
              <a:rPr lang="pt-PT" smtClean="0"/>
              <a:t>04/03/18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0D630028-F82F-F347-AEDB-01EEBD0F5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60420C31-D425-874A-A147-DE6616892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7F1D-1288-9B45-A108-DBD693358E2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64318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F91A1A-772A-6A4F-ABCC-E3C3AABDE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30E1A9C8-8682-914E-A621-3BA02AF6C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58EB2C5D-401E-FD49-AF31-C9737A5CD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77DEBFFE-4C8E-F445-9F5C-0F2E7B17B6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95EE23C1-947B-7640-996E-E1C2ED5834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6734D7E7-760D-2343-83BD-6EC9B12C4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D8977-7C70-E043-9E3E-FE770A93F151}" type="datetimeFigureOut">
              <a:rPr lang="pt-PT" smtClean="0"/>
              <a:t>04/03/18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2CC97193-83D4-9541-ADBE-62603D756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8096DCD2-9C33-A24F-B1DA-154B417D2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7F1D-1288-9B45-A108-DBD693358E2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09682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DB94A6-D85F-294A-943D-BCBFC8066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DDF54263-19B5-C740-AE0E-AB9236FF1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D8977-7C70-E043-9E3E-FE770A93F151}" type="datetimeFigureOut">
              <a:rPr lang="pt-PT" smtClean="0"/>
              <a:t>04/03/18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65E5F0E0-DDD8-B54E-809E-6CC3B80DC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27C566E-98C8-914E-A477-4D9839408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7F1D-1288-9B45-A108-DBD693358E2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5171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DA9D9C8C-D1FB-6443-B7F8-732A6F42F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D8977-7C70-E043-9E3E-FE770A93F151}" type="datetimeFigureOut">
              <a:rPr lang="pt-PT" smtClean="0"/>
              <a:t>04/03/18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F497ACFE-EB7D-5C41-8BEF-CE2DB9BD3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50D27A6-4761-F54B-AD0A-182D900FF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7F1D-1288-9B45-A108-DBD693358E2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45935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6FA466-30D3-464B-A434-30CB55A90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AE5DEB0-6E78-8E41-B199-82190749F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E55831B1-A57C-424E-B9FE-62B9602E7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F6DA91B3-6C89-D54D-8746-9F5DB2934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D8977-7C70-E043-9E3E-FE770A93F151}" type="datetimeFigureOut">
              <a:rPr lang="pt-PT" smtClean="0"/>
              <a:t>04/03/18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A37DD23A-332F-0C43-B804-B9599EEBE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9FBBCB9-9F63-4E41-B084-B674429BB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7F1D-1288-9B45-A108-DBD693358E2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45852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A3AF34-8389-7B49-9D06-7D2C37C0F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8EE794DE-B160-044B-8570-4D2E959296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FF218A08-FCE1-224F-8FD0-013195B03A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67EE2CB1-D088-D94C-AF96-0A551035C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D8977-7C70-E043-9E3E-FE770A93F151}" type="datetimeFigureOut">
              <a:rPr lang="pt-PT" smtClean="0"/>
              <a:t>04/03/18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BBFF9D34-65B1-D549-AA42-80F387827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815D664-89B9-A644-9FF9-87DDBE3E2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57F1D-1288-9B45-A108-DBD693358E2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48582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C963E68F-8A4D-6442-8374-F7856AFA0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8BC99EBD-85C7-8140-8736-39CF01ED8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D5CFCA1-0D01-0542-983A-BF23D17C68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D8977-7C70-E043-9E3E-FE770A93F151}" type="datetimeFigureOut">
              <a:rPr lang="pt-PT" smtClean="0"/>
              <a:t>04/03/18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BD552EA-E0BC-554C-ABEE-443DE0CAAD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1FB72B9-BB47-314B-9DF4-F8D5AA1C6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57F1D-1288-9B45-A108-DBD693358E2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4557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2.jp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8BE8D91-50A3-9F4A-8A0C-0824EC806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60" y="1602227"/>
            <a:ext cx="2480897" cy="411480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ABEBD49C-5F65-8042-9AD4-C67676B05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069" y="298892"/>
            <a:ext cx="3162433" cy="1867812"/>
          </a:xfrm>
          <a:prstGeom prst="rect">
            <a:avLst/>
          </a:prstGeom>
        </p:spPr>
      </p:pic>
      <p:sp>
        <p:nvSpPr>
          <p:cNvPr id="34" name="Moldura 33">
            <a:extLst>
              <a:ext uri="{FF2B5EF4-FFF2-40B4-BE49-F238E27FC236}">
                <a16:creationId xmlns:a16="http://schemas.microsoft.com/office/drawing/2014/main" id="{291005D0-A372-DB4B-AE1D-23D4BF5D77C6}"/>
              </a:ext>
            </a:extLst>
          </p:cNvPr>
          <p:cNvSpPr/>
          <p:nvPr/>
        </p:nvSpPr>
        <p:spPr>
          <a:xfrm>
            <a:off x="2374014" y="1627627"/>
            <a:ext cx="385061" cy="128586"/>
          </a:xfrm>
          <a:prstGeom prst="frame">
            <a:avLst>
              <a:gd name="adj1" fmla="val 67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chemeClr val="tx1"/>
              </a:solidFill>
            </a:endParaRPr>
          </a:p>
        </p:txBody>
      </p:sp>
      <p:cxnSp>
        <p:nvCxnSpPr>
          <p:cNvPr id="35" name="Conexão Curva 34">
            <a:extLst>
              <a:ext uri="{FF2B5EF4-FFF2-40B4-BE49-F238E27FC236}">
                <a16:creationId xmlns:a16="http://schemas.microsoft.com/office/drawing/2014/main" id="{2FBB85D7-6542-084C-BDE3-DD5D40DCFC94}"/>
              </a:ext>
            </a:extLst>
          </p:cNvPr>
          <p:cNvCxnSpPr>
            <a:cxnSpLocks/>
          </p:cNvCxnSpPr>
          <p:nvPr/>
        </p:nvCxnSpPr>
        <p:spPr>
          <a:xfrm flipV="1">
            <a:off x="2759075" y="721897"/>
            <a:ext cx="1166994" cy="90573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Imagem 40">
            <a:extLst>
              <a:ext uri="{FF2B5EF4-FFF2-40B4-BE49-F238E27FC236}">
                <a16:creationId xmlns:a16="http://schemas.microsoft.com/office/drawing/2014/main" id="{53F77833-CC0F-4B44-B9EA-B0E239F3D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9246" y="3372957"/>
            <a:ext cx="3162433" cy="1924148"/>
          </a:xfrm>
          <a:prstGeom prst="rect">
            <a:avLst/>
          </a:prstGeom>
        </p:spPr>
      </p:pic>
      <p:cxnSp>
        <p:nvCxnSpPr>
          <p:cNvPr id="42" name="Conexão Curva 41">
            <a:extLst>
              <a:ext uri="{FF2B5EF4-FFF2-40B4-BE49-F238E27FC236}">
                <a16:creationId xmlns:a16="http://schemas.microsoft.com/office/drawing/2014/main" id="{8693C9F8-D6F2-A749-8EC4-E58497DE84BF}"/>
              </a:ext>
            </a:extLst>
          </p:cNvPr>
          <p:cNvCxnSpPr>
            <a:cxnSpLocks/>
          </p:cNvCxnSpPr>
          <p:nvPr/>
        </p:nvCxnSpPr>
        <p:spPr>
          <a:xfrm rot="16200000" flipH="1">
            <a:off x="2531797" y="1854902"/>
            <a:ext cx="1745335" cy="1290777"/>
          </a:xfrm>
          <a:prstGeom prst="curvedConnector3">
            <a:avLst>
              <a:gd name="adj1" fmla="val 57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Imagem 71">
            <a:extLst>
              <a:ext uri="{FF2B5EF4-FFF2-40B4-BE49-F238E27FC236}">
                <a16:creationId xmlns:a16="http://schemas.microsoft.com/office/drawing/2014/main" id="{B2EF6EE2-64A6-C04A-A182-C5366D6EE0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7651" y="1104562"/>
            <a:ext cx="3606084" cy="2124284"/>
          </a:xfrm>
          <a:prstGeom prst="rect">
            <a:avLst/>
          </a:prstGeom>
        </p:spPr>
      </p:pic>
      <p:cxnSp>
        <p:nvCxnSpPr>
          <p:cNvPr id="73" name="Conexão Curva 72">
            <a:extLst>
              <a:ext uri="{FF2B5EF4-FFF2-40B4-BE49-F238E27FC236}">
                <a16:creationId xmlns:a16="http://schemas.microsoft.com/office/drawing/2014/main" id="{216590CF-2AA7-9D44-B38A-F56DF386721A}"/>
              </a:ext>
            </a:extLst>
          </p:cNvPr>
          <p:cNvCxnSpPr>
            <a:cxnSpLocks/>
          </p:cNvCxnSpPr>
          <p:nvPr/>
        </p:nvCxnSpPr>
        <p:spPr>
          <a:xfrm>
            <a:off x="7112132" y="388618"/>
            <a:ext cx="2003293" cy="597220"/>
          </a:xfrm>
          <a:prstGeom prst="curvedConnector3">
            <a:avLst>
              <a:gd name="adj1" fmla="val 1034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xão Curva 79">
            <a:extLst>
              <a:ext uri="{FF2B5EF4-FFF2-40B4-BE49-F238E27FC236}">
                <a16:creationId xmlns:a16="http://schemas.microsoft.com/office/drawing/2014/main" id="{C7909F21-9FFB-4349-ABB3-2D5F8B46F059}"/>
              </a:ext>
            </a:extLst>
          </p:cNvPr>
          <p:cNvCxnSpPr>
            <a:cxnSpLocks/>
          </p:cNvCxnSpPr>
          <p:nvPr/>
        </p:nvCxnSpPr>
        <p:spPr>
          <a:xfrm>
            <a:off x="6371679" y="4195658"/>
            <a:ext cx="1300709" cy="106214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Imagem 87">
            <a:extLst>
              <a:ext uri="{FF2B5EF4-FFF2-40B4-BE49-F238E27FC236}">
                <a16:creationId xmlns:a16="http://schemas.microsoft.com/office/drawing/2014/main" id="{FCD74CF0-6237-1742-8C82-361CFA3D49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2633" y="4195658"/>
            <a:ext cx="3611102" cy="2124284"/>
          </a:xfrm>
          <a:prstGeom prst="rect">
            <a:avLst/>
          </a:prstGeom>
        </p:spPr>
      </p:pic>
      <p:cxnSp>
        <p:nvCxnSpPr>
          <p:cNvPr id="96" name="Conexão Reta Unidirecional 95">
            <a:extLst>
              <a:ext uri="{FF2B5EF4-FFF2-40B4-BE49-F238E27FC236}">
                <a16:creationId xmlns:a16="http://schemas.microsoft.com/office/drawing/2014/main" id="{AE970BD8-861A-B142-A0BF-60A07CCE8264}"/>
              </a:ext>
            </a:extLst>
          </p:cNvPr>
          <p:cNvCxnSpPr/>
          <p:nvPr/>
        </p:nvCxnSpPr>
        <p:spPr>
          <a:xfrm>
            <a:off x="9688185" y="3266656"/>
            <a:ext cx="0" cy="785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27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8BE8D91-50A3-9F4A-8A0C-0824EC806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66" y="785360"/>
            <a:ext cx="2480897" cy="4114800"/>
          </a:xfrm>
          <a:prstGeom prst="rect">
            <a:avLst/>
          </a:prstGeom>
        </p:spPr>
      </p:pic>
      <p:sp>
        <p:nvSpPr>
          <p:cNvPr id="6" name="Moldura 5">
            <a:extLst>
              <a:ext uri="{FF2B5EF4-FFF2-40B4-BE49-F238E27FC236}">
                <a16:creationId xmlns:a16="http://schemas.microsoft.com/office/drawing/2014/main" id="{B0A8B246-6270-ED4E-890D-4F3DCFBA428B}"/>
              </a:ext>
            </a:extLst>
          </p:cNvPr>
          <p:cNvSpPr/>
          <p:nvPr/>
        </p:nvSpPr>
        <p:spPr>
          <a:xfrm>
            <a:off x="648167" y="913946"/>
            <a:ext cx="1009457" cy="214779"/>
          </a:xfrm>
          <a:prstGeom prst="frame">
            <a:avLst>
              <a:gd name="adj1" fmla="val 67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chemeClr val="tx1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0FA2B6C-ABE0-3245-94E4-7D0D1AE8E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122" y="283644"/>
            <a:ext cx="3000179" cy="2865796"/>
          </a:xfrm>
          <a:prstGeom prst="rect">
            <a:avLst/>
          </a:prstGeom>
        </p:spPr>
      </p:pic>
      <p:cxnSp>
        <p:nvCxnSpPr>
          <p:cNvPr id="12" name="Conexão Curva 11">
            <a:extLst>
              <a:ext uri="{FF2B5EF4-FFF2-40B4-BE49-F238E27FC236}">
                <a16:creationId xmlns:a16="http://schemas.microsoft.com/office/drawing/2014/main" id="{FB7D1960-0C27-494D-82A6-80D9830ED8B3}"/>
              </a:ext>
            </a:extLst>
          </p:cNvPr>
          <p:cNvCxnSpPr>
            <a:cxnSpLocks/>
          </p:cNvCxnSpPr>
          <p:nvPr/>
        </p:nvCxnSpPr>
        <p:spPr>
          <a:xfrm flipV="1">
            <a:off x="1601543" y="680484"/>
            <a:ext cx="2729419" cy="233463"/>
          </a:xfrm>
          <a:prstGeom prst="curvedConnector3">
            <a:avLst>
              <a:gd name="adj1" fmla="val -50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Imagem 66">
            <a:extLst>
              <a:ext uri="{FF2B5EF4-FFF2-40B4-BE49-F238E27FC236}">
                <a16:creationId xmlns:a16="http://schemas.microsoft.com/office/drawing/2014/main" id="{E8E45FE5-9F4D-3D4F-8C47-CBA20CEEE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216" y="1074057"/>
            <a:ext cx="3001445" cy="2457434"/>
          </a:xfrm>
          <a:prstGeom prst="rect">
            <a:avLst/>
          </a:prstGeom>
        </p:spPr>
      </p:pic>
      <p:sp>
        <p:nvSpPr>
          <p:cNvPr id="20" name="Moldura 19">
            <a:extLst>
              <a:ext uri="{FF2B5EF4-FFF2-40B4-BE49-F238E27FC236}">
                <a16:creationId xmlns:a16="http://schemas.microsoft.com/office/drawing/2014/main" id="{5C431A5D-1B91-5F40-A487-875E41DB47BB}"/>
              </a:ext>
            </a:extLst>
          </p:cNvPr>
          <p:cNvSpPr/>
          <p:nvPr/>
        </p:nvSpPr>
        <p:spPr>
          <a:xfrm>
            <a:off x="6728134" y="1038929"/>
            <a:ext cx="458979" cy="102925"/>
          </a:xfrm>
          <a:prstGeom prst="frame">
            <a:avLst>
              <a:gd name="adj1" fmla="val 67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chemeClr val="tx1"/>
              </a:solidFill>
            </a:endParaRPr>
          </a:p>
        </p:txBody>
      </p:sp>
      <p:cxnSp>
        <p:nvCxnSpPr>
          <p:cNvPr id="21" name="Conexão Curva 20">
            <a:extLst>
              <a:ext uri="{FF2B5EF4-FFF2-40B4-BE49-F238E27FC236}">
                <a16:creationId xmlns:a16="http://schemas.microsoft.com/office/drawing/2014/main" id="{C2941E1C-9CED-F04D-AB51-47C2A50BD127}"/>
              </a:ext>
            </a:extLst>
          </p:cNvPr>
          <p:cNvCxnSpPr>
            <a:cxnSpLocks/>
          </p:cNvCxnSpPr>
          <p:nvPr/>
        </p:nvCxnSpPr>
        <p:spPr>
          <a:xfrm>
            <a:off x="7187113" y="1092217"/>
            <a:ext cx="601298" cy="34435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m 24">
            <a:extLst>
              <a:ext uri="{FF2B5EF4-FFF2-40B4-BE49-F238E27FC236}">
                <a16:creationId xmlns:a16="http://schemas.microsoft.com/office/drawing/2014/main" id="{D29B9C2F-2A31-2E41-A541-7B6CE22BA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9329" y="3826212"/>
            <a:ext cx="3162433" cy="1867812"/>
          </a:xfrm>
          <a:prstGeom prst="rect">
            <a:avLst/>
          </a:prstGeom>
        </p:spPr>
      </p:pic>
      <p:sp>
        <p:nvSpPr>
          <p:cNvPr id="26" name="Moldura 25">
            <a:extLst>
              <a:ext uri="{FF2B5EF4-FFF2-40B4-BE49-F238E27FC236}">
                <a16:creationId xmlns:a16="http://schemas.microsoft.com/office/drawing/2014/main" id="{F520DECF-7B88-2E47-BD54-F797FD3D26B6}"/>
              </a:ext>
            </a:extLst>
          </p:cNvPr>
          <p:cNvSpPr/>
          <p:nvPr/>
        </p:nvSpPr>
        <p:spPr>
          <a:xfrm>
            <a:off x="10274566" y="2842760"/>
            <a:ext cx="387458" cy="217033"/>
          </a:xfrm>
          <a:prstGeom prst="frame">
            <a:avLst>
              <a:gd name="adj1" fmla="val 67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chemeClr val="tx1"/>
              </a:solidFill>
            </a:endParaRPr>
          </a:p>
        </p:txBody>
      </p:sp>
      <p:cxnSp>
        <p:nvCxnSpPr>
          <p:cNvPr id="27" name="Conexão Curva 26">
            <a:extLst>
              <a:ext uri="{FF2B5EF4-FFF2-40B4-BE49-F238E27FC236}">
                <a16:creationId xmlns:a16="http://schemas.microsoft.com/office/drawing/2014/main" id="{D2BFCD93-B06F-4C47-B413-7D5D242D146E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10662024" y="2951277"/>
            <a:ext cx="767976" cy="87493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xão Curva 42">
            <a:extLst>
              <a:ext uri="{FF2B5EF4-FFF2-40B4-BE49-F238E27FC236}">
                <a16:creationId xmlns:a16="http://schemas.microsoft.com/office/drawing/2014/main" id="{7B5B4AA9-6DD3-AE4F-ADA0-A913B02D7EAB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88413" y="3966210"/>
            <a:ext cx="891524" cy="159222"/>
          </a:xfrm>
          <a:prstGeom prst="curvedConnector3">
            <a:avLst>
              <a:gd name="adj1" fmla="val 974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Imagem 53">
            <a:extLst>
              <a:ext uri="{FF2B5EF4-FFF2-40B4-BE49-F238E27FC236}">
                <a16:creationId xmlns:a16="http://schemas.microsoft.com/office/drawing/2014/main" id="{06FF83E9-97DB-194E-BE8F-FB8FEC0DEF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2767" y="4125432"/>
            <a:ext cx="2669712" cy="2252570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D036041D-5604-604F-902B-8DA1229B2C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6252" y="3645435"/>
            <a:ext cx="2356931" cy="2732567"/>
          </a:xfrm>
          <a:prstGeom prst="rect">
            <a:avLst/>
          </a:prstGeom>
        </p:spPr>
      </p:pic>
      <p:cxnSp>
        <p:nvCxnSpPr>
          <p:cNvPr id="71" name="Conexão Curva 70">
            <a:extLst>
              <a:ext uri="{FF2B5EF4-FFF2-40B4-BE49-F238E27FC236}">
                <a16:creationId xmlns:a16="http://schemas.microsoft.com/office/drawing/2014/main" id="{1A217123-8240-7D46-8523-06D08F9C31E6}"/>
              </a:ext>
            </a:extLst>
          </p:cNvPr>
          <p:cNvCxnSpPr>
            <a:cxnSpLocks/>
          </p:cNvCxnSpPr>
          <p:nvPr/>
        </p:nvCxnSpPr>
        <p:spPr>
          <a:xfrm rot="10800000">
            <a:off x="5385545" y="3826212"/>
            <a:ext cx="1109664" cy="299220"/>
          </a:xfrm>
          <a:prstGeom prst="curvedConnector3">
            <a:avLst>
              <a:gd name="adj1" fmla="val -66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6834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</Words>
  <Application>Microsoft Macintosh PowerPoint</Application>
  <PresentationFormat>Ecrã Panorâmico</PresentationFormat>
  <Paragraphs>1</Paragraphs>
  <Slides>2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Beatriz de Henriques Martins</dc:creator>
  <cp:lastModifiedBy>Beatriz de Henriques Martins</cp:lastModifiedBy>
  <cp:revision>4</cp:revision>
  <cp:lastPrinted>2018-03-04T11:42:28Z</cp:lastPrinted>
  <dcterms:created xsi:type="dcterms:W3CDTF">2018-03-04T11:05:38Z</dcterms:created>
  <dcterms:modified xsi:type="dcterms:W3CDTF">2018-03-04T11:43:34Z</dcterms:modified>
</cp:coreProperties>
</file>